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80" d="100"/>
          <a:sy n="80" d="100"/>
        </p:scale>
        <p:origin x="1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524000" y="1122363"/>
            <a:ext cx="9144000" cy="2387600"/>
          </a:xfrm>
        </p:spPr>
        <p:txBody>
          <a:bodyPr anchor="b"/>
          <a:lstStyle>
            <a:lvl1pPr algn="ctr">
              <a:defRPr sz="6000"/>
            </a:lvl1pPr>
          </a:lstStyle>
          <a:p>
            <a:r>
              <a:rPr lang="th-TH" smtClean="0"/>
              <a:t>คลิกเพื่อแก้ไขสไตล์ชื่อเรื่องต้นแบบ</a:t>
            </a:r>
            <a:endParaRPr lang="en-US"/>
          </a:p>
        </p:txBody>
      </p:sp>
      <p:sp>
        <p:nvSpPr>
          <p:cNvPr id="3" name="ชื่อเรื่องรอง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h-TH" smtClean="0"/>
              <a:t>คลิกเพื่อแก้ไขสไตล์ชื่อเรื่องรองต้นแบบ</a:t>
            </a:r>
            <a:endParaRPr lang="en-US"/>
          </a:p>
        </p:txBody>
      </p:sp>
      <p:sp>
        <p:nvSpPr>
          <p:cNvPr id="4" name="ตัวแทนวันที่ 3"/>
          <p:cNvSpPr>
            <a:spLocks noGrp="1"/>
          </p:cNvSpPr>
          <p:nvPr>
            <p:ph type="dt" sz="half" idx="10"/>
          </p:nvPr>
        </p:nvSpPr>
        <p:spPr/>
        <p:txBody>
          <a:bodyPr/>
          <a:lstStyle/>
          <a:p>
            <a:fld id="{AF2A1D47-D772-43C3-A365-29118B466116}" type="datetimeFigureOut">
              <a:rPr lang="en-US" smtClean="0"/>
              <a:t>9/15/2022</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39156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ข้อความแนวตั้ง 2"/>
          <p:cNvSpPr>
            <a:spLocks noGrp="1"/>
          </p:cNvSpPr>
          <p:nvPr>
            <p:ph type="body" orient="vert" idx="1"/>
          </p:nvPr>
        </p:nvSpPr>
        <p:spPr/>
        <p:txBody>
          <a:bodyPr vert="eaVert"/>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10"/>
          </p:nvPr>
        </p:nvSpPr>
        <p:spPr/>
        <p:txBody>
          <a:bodyPr/>
          <a:lstStyle/>
          <a:p>
            <a:fld id="{AF2A1D47-D772-43C3-A365-29118B466116}" type="datetimeFigureOut">
              <a:rPr lang="en-US" smtClean="0"/>
              <a:t>9/15/2022</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41277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8724900" y="365125"/>
            <a:ext cx="2628900" cy="5811838"/>
          </a:xfrm>
        </p:spPr>
        <p:txBody>
          <a:bodyPr vert="eaVert"/>
          <a:lstStyle/>
          <a:p>
            <a:r>
              <a:rPr lang="th-TH" smtClean="0"/>
              <a:t>คลิกเพื่อแก้ไขสไตล์ชื่อเรื่องต้นแบบ</a:t>
            </a:r>
            <a:endParaRPr lang="en-US"/>
          </a:p>
        </p:txBody>
      </p:sp>
      <p:sp>
        <p:nvSpPr>
          <p:cNvPr id="3" name="ตัวแทนข้อความแนวตั้ง 2"/>
          <p:cNvSpPr>
            <a:spLocks noGrp="1"/>
          </p:cNvSpPr>
          <p:nvPr>
            <p:ph type="body" orient="vert" idx="1"/>
          </p:nvPr>
        </p:nvSpPr>
        <p:spPr>
          <a:xfrm>
            <a:off x="838200" y="365125"/>
            <a:ext cx="7734300" cy="5811838"/>
          </a:xfrm>
        </p:spPr>
        <p:txBody>
          <a:bodyPr vert="eaVert"/>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10"/>
          </p:nvPr>
        </p:nvSpPr>
        <p:spPr/>
        <p:txBody>
          <a:bodyPr/>
          <a:lstStyle/>
          <a:p>
            <a:fld id="{AF2A1D47-D772-43C3-A365-29118B466116}" type="datetimeFigureOut">
              <a:rPr lang="en-US" smtClean="0"/>
              <a:t>9/15/2022</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248845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เนื้อหา 2"/>
          <p:cNvSpPr>
            <a:spLocks noGrp="1"/>
          </p:cNvSpPr>
          <p:nvPr>
            <p:ph idx="1"/>
          </p:nvPr>
        </p:nvSpPr>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10"/>
          </p:nvPr>
        </p:nvSpPr>
        <p:spPr/>
        <p:txBody>
          <a:bodyPr/>
          <a:lstStyle/>
          <a:p>
            <a:fld id="{AF2A1D47-D772-43C3-A365-29118B466116}" type="datetimeFigureOut">
              <a:rPr lang="en-US" smtClean="0"/>
              <a:t>9/15/2022</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42887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1850" y="1709738"/>
            <a:ext cx="10515600" cy="2852737"/>
          </a:xfrm>
        </p:spPr>
        <p:txBody>
          <a:bodyPr anchor="b"/>
          <a:lstStyle>
            <a:lvl1pPr>
              <a:defRPr sz="6000"/>
            </a:lvl1pPr>
          </a:lstStyle>
          <a:p>
            <a:r>
              <a:rPr lang="th-TH" smtClean="0"/>
              <a:t>คลิกเพื่อแก้ไขสไตล์ชื่อเรื่องต้นแบบ</a:t>
            </a:r>
            <a:endParaRPr lang="en-US"/>
          </a:p>
        </p:txBody>
      </p:sp>
      <p:sp>
        <p:nvSpPr>
          <p:cNvPr id="3" name="ตัวแทนข้อความ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h-TH" smtClean="0"/>
              <a:t>คลิกเพื่อแก้ไขสไตล์ของข้อความต้นแบบ</a:t>
            </a:r>
          </a:p>
        </p:txBody>
      </p:sp>
      <p:sp>
        <p:nvSpPr>
          <p:cNvPr id="4" name="ตัวแทนวันที่ 3"/>
          <p:cNvSpPr>
            <a:spLocks noGrp="1"/>
          </p:cNvSpPr>
          <p:nvPr>
            <p:ph type="dt" sz="half" idx="10"/>
          </p:nvPr>
        </p:nvSpPr>
        <p:spPr/>
        <p:txBody>
          <a:bodyPr/>
          <a:lstStyle/>
          <a:p>
            <a:fld id="{AF2A1D47-D772-43C3-A365-29118B466116}" type="datetimeFigureOut">
              <a:rPr lang="en-US" smtClean="0"/>
              <a:t>9/15/2022</a:t>
            </a:fld>
            <a:endParaRPr lang="en-US"/>
          </a:p>
        </p:txBody>
      </p:sp>
      <p:sp>
        <p:nvSpPr>
          <p:cNvPr id="5" name="ตัวแทนท้ายกระดาษ 4"/>
          <p:cNvSpPr>
            <a:spLocks noGrp="1"/>
          </p:cNvSpPr>
          <p:nvPr>
            <p:ph type="ftr" sz="quarter" idx="11"/>
          </p:nvPr>
        </p:nvSpPr>
        <p:spPr/>
        <p:txBody>
          <a:bodyPr/>
          <a:lstStyle/>
          <a:p>
            <a:endParaRPr lang="en-US"/>
          </a:p>
        </p:txBody>
      </p:sp>
      <p:sp>
        <p:nvSpPr>
          <p:cNvPr id="6" name="ตัวแทนหมายเลขสไลด์ 5"/>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520059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เนื้อหา 2"/>
          <p:cNvSpPr>
            <a:spLocks noGrp="1"/>
          </p:cNvSpPr>
          <p:nvPr>
            <p:ph sz="half" idx="1"/>
          </p:nvPr>
        </p:nvSpPr>
        <p:spPr>
          <a:xfrm>
            <a:off x="838200" y="1825625"/>
            <a:ext cx="5181600" cy="435133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เนื้อหา 3"/>
          <p:cNvSpPr>
            <a:spLocks noGrp="1"/>
          </p:cNvSpPr>
          <p:nvPr>
            <p:ph sz="half" idx="2"/>
          </p:nvPr>
        </p:nvSpPr>
        <p:spPr>
          <a:xfrm>
            <a:off x="6172200" y="1825625"/>
            <a:ext cx="5181600" cy="435133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5" name="ตัวแทนวันที่ 4"/>
          <p:cNvSpPr>
            <a:spLocks noGrp="1"/>
          </p:cNvSpPr>
          <p:nvPr>
            <p:ph type="dt" sz="half" idx="10"/>
          </p:nvPr>
        </p:nvSpPr>
        <p:spPr/>
        <p:txBody>
          <a:bodyPr/>
          <a:lstStyle/>
          <a:p>
            <a:fld id="{AF2A1D47-D772-43C3-A365-29118B466116}" type="datetimeFigureOut">
              <a:rPr lang="en-US" smtClean="0"/>
              <a:t>9/15/2022</a:t>
            </a:fld>
            <a:endParaRPr lang="en-US"/>
          </a:p>
        </p:txBody>
      </p:sp>
      <p:sp>
        <p:nvSpPr>
          <p:cNvPr id="6" name="ตัวแทนท้ายกระดาษ 5"/>
          <p:cNvSpPr>
            <a:spLocks noGrp="1"/>
          </p:cNvSpPr>
          <p:nvPr>
            <p:ph type="ftr" sz="quarter" idx="11"/>
          </p:nvPr>
        </p:nvSpPr>
        <p:spPr/>
        <p:txBody>
          <a:bodyPr/>
          <a:lstStyle/>
          <a:p>
            <a:endParaRPr lang="en-US"/>
          </a:p>
        </p:txBody>
      </p:sp>
      <p:sp>
        <p:nvSpPr>
          <p:cNvPr id="7" name="ตัวแทนหมายเลขสไลด์ 6"/>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197868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9788" y="365125"/>
            <a:ext cx="10515600" cy="1325563"/>
          </a:xfrm>
        </p:spPr>
        <p:txBody>
          <a:bodyPr/>
          <a:lstStyle/>
          <a:p>
            <a:r>
              <a:rPr lang="th-TH" smtClean="0"/>
              <a:t>คลิกเพื่อแก้ไขสไตล์ชื่อเรื่องต้นแบบ</a:t>
            </a:r>
            <a:endParaRPr lang="en-US"/>
          </a:p>
        </p:txBody>
      </p:sp>
      <p:sp>
        <p:nvSpPr>
          <p:cNvPr id="3" name="ตัวแทนข้อความ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คลิกเพื่อแก้ไขสไตล์ของข้อความต้นแบบ</a:t>
            </a:r>
          </a:p>
        </p:txBody>
      </p:sp>
      <p:sp>
        <p:nvSpPr>
          <p:cNvPr id="4" name="ตัวแทนเนื้อหา 3"/>
          <p:cNvSpPr>
            <a:spLocks noGrp="1"/>
          </p:cNvSpPr>
          <p:nvPr>
            <p:ph sz="half" idx="2"/>
          </p:nvPr>
        </p:nvSpPr>
        <p:spPr>
          <a:xfrm>
            <a:off x="839788" y="2505075"/>
            <a:ext cx="5157787" cy="368458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5" name="ตัวแทนข้อความ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คลิกเพื่อแก้ไขสไตล์ของข้อความต้นแบบ</a:t>
            </a:r>
          </a:p>
        </p:txBody>
      </p:sp>
      <p:sp>
        <p:nvSpPr>
          <p:cNvPr id="6" name="ตัวแทนเนื้อหา 5"/>
          <p:cNvSpPr>
            <a:spLocks noGrp="1"/>
          </p:cNvSpPr>
          <p:nvPr>
            <p:ph sz="quarter" idx="4"/>
          </p:nvPr>
        </p:nvSpPr>
        <p:spPr>
          <a:xfrm>
            <a:off x="6172200" y="2505075"/>
            <a:ext cx="5183188" cy="3684588"/>
          </a:xfrm>
        </p:spPr>
        <p:txBody>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7" name="ตัวแทนวันที่ 6"/>
          <p:cNvSpPr>
            <a:spLocks noGrp="1"/>
          </p:cNvSpPr>
          <p:nvPr>
            <p:ph type="dt" sz="half" idx="10"/>
          </p:nvPr>
        </p:nvSpPr>
        <p:spPr/>
        <p:txBody>
          <a:bodyPr/>
          <a:lstStyle/>
          <a:p>
            <a:fld id="{AF2A1D47-D772-43C3-A365-29118B466116}" type="datetimeFigureOut">
              <a:rPr lang="en-US" smtClean="0"/>
              <a:t>9/15/2022</a:t>
            </a:fld>
            <a:endParaRPr lang="en-US"/>
          </a:p>
        </p:txBody>
      </p:sp>
      <p:sp>
        <p:nvSpPr>
          <p:cNvPr id="8" name="ตัวแทนท้ายกระดาษ 7"/>
          <p:cNvSpPr>
            <a:spLocks noGrp="1"/>
          </p:cNvSpPr>
          <p:nvPr>
            <p:ph type="ftr" sz="quarter" idx="11"/>
          </p:nvPr>
        </p:nvSpPr>
        <p:spPr/>
        <p:txBody>
          <a:bodyPr/>
          <a:lstStyle/>
          <a:p>
            <a:endParaRPr lang="en-US"/>
          </a:p>
        </p:txBody>
      </p:sp>
      <p:sp>
        <p:nvSpPr>
          <p:cNvPr id="9" name="ตัวแทนหมายเลขสไลด์ 8"/>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8996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คลิกเพื่อแก้ไขสไตล์ชื่อเรื่องต้นแบบ</a:t>
            </a:r>
            <a:endParaRPr lang="en-US"/>
          </a:p>
        </p:txBody>
      </p:sp>
      <p:sp>
        <p:nvSpPr>
          <p:cNvPr id="3" name="ตัวแทนวันที่ 2"/>
          <p:cNvSpPr>
            <a:spLocks noGrp="1"/>
          </p:cNvSpPr>
          <p:nvPr>
            <p:ph type="dt" sz="half" idx="10"/>
          </p:nvPr>
        </p:nvSpPr>
        <p:spPr/>
        <p:txBody>
          <a:bodyPr/>
          <a:lstStyle/>
          <a:p>
            <a:fld id="{AF2A1D47-D772-43C3-A365-29118B466116}" type="datetimeFigureOut">
              <a:rPr lang="en-US" smtClean="0"/>
              <a:t>9/15/2022</a:t>
            </a:fld>
            <a:endParaRPr lang="en-US"/>
          </a:p>
        </p:txBody>
      </p:sp>
      <p:sp>
        <p:nvSpPr>
          <p:cNvPr id="4" name="ตัวแทนท้ายกระดาษ 3"/>
          <p:cNvSpPr>
            <a:spLocks noGrp="1"/>
          </p:cNvSpPr>
          <p:nvPr>
            <p:ph type="ftr" sz="quarter" idx="11"/>
          </p:nvPr>
        </p:nvSpPr>
        <p:spPr/>
        <p:txBody>
          <a:bodyPr/>
          <a:lstStyle/>
          <a:p>
            <a:endParaRPr lang="en-US"/>
          </a:p>
        </p:txBody>
      </p:sp>
      <p:sp>
        <p:nvSpPr>
          <p:cNvPr id="5" name="ตัวแทนหมายเลขสไลด์ 4"/>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154828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แทนวันที่ 1"/>
          <p:cNvSpPr>
            <a:spLocks noGrp="1"/>
          </p:cNvSpPr>
          <p:nvPr>
            <p:ph type="dt" sz="half" idx="10"/>
          </p:nvPr>
        </p:nvSpPr>
        <p:spPr/>
        <p:txBody>
          <a:bodyPr/>
          <a:lstStyle/>
          <a:p>
            <a:fld id="{AF2A1D47-D772-43C3-A365-29118B466116}" type="datetimeFigureOut">
              <a:rPr lang="en-US" smtClean="0"/>
              <a:t>9/15/2022</a:t>
            </a:fld>
            <a:endParaRPr lang="en-US"/>
          </a:p>
        </p:txBody>
      </p:sp>
      <p:sp>
        <p:nvSpPr>
          <p:cNvPr id="3" name="ตัวแทนท้ายกระดาษ 2"/>
          <p:cNvSpPr>
            <a:spLocks noGrp="1"/>
          </p:cNvSpPr>
          <p:nvPr>
            <p:ph type="ftr" sz="quarter" idx="11"/>
          </p:nvPr>
        </p:nvSpPr>
        <p:spPr/>
        <p:txBody>
          <a:bodyPr/>
          <a:lstStyle/>
          <a:p>
            <a:endParaRPr lang="en-US"/>
          </a:p>
        </p:txBody>
      </p:sp>
      <p:sp>
        <p:nvSpPr>
          <p:cNvPr id="4" name="ตัวแทนหมายเลขสไลด์ 3"/>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1835827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9788" y="457200"/>
            <a:ext cx="3932237" cy="1600200"/>
          </a:xfrm>
        </p:spPr>
        <p:txBody>
          <a:bodyPr anchor="b"/>
          <a:lstStyle>
            <a:lvl1pPr>
              <a:defRPr sz="3200"/>
            </a:lvl1pPr>
          </a:lstStyle>
          <a:p>
            <a:r>
              <a:rPr lang="th-TH" smtClean="0"/>
              <a:t>คลิกเพื่อแก้ไขสไตล์ชื่อเรื่องต้นแบบ</a:t>
            </a:r>
            <a:endParaRPr lang="en-US"/>
          </a:p>
        </p:txBody>
      </p:sp>
      <p:sp>
        <p:nvSpPr>
          <p:cNvPr id="3" name="ตัวแทนเนื้อหา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ข้อความ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smtClean="0"/>
              <a:t>คลิกเพื่อแก้ไขสไตล์ของข้อความต้นแบบ</a:t>
            </a:r>
          </a:p>
        </p:txBody>
      </p:sp>
      <p:sp>
        <p:nvSpPr>
          <p:cNvPr id="5" name="ตัวแทนวันที่ 4"/>
          <p:cNvSpPr>
            <a:spLocks noGrp="1"/>
          </p:cNvSpPr>
          <p:nvPr>
            <p:ph type="dt" sz="half" idx="10"/>
          </p:nvPr>
        </p:nvSpPr>
        <p:spPr/>
        <p:txBody>
          <a:bodyPr/>
          <a:lstStyle/>
          <a:p>
            <a:fld id="{AF2A1D47-D772-43C3-A365-29118B466116}" type="datetimeFigureOut">
              <a:rPr lang="en-US" smtClean="0"/>
              <a:t>9/15/2022</a:t>
            </a:fld>
            <a:endParaRPr lang="en-US"/>
          </a:p>
        </p:txBody>
      </p:sp>
      <p:sp>
        <p:nvSpPr>
          <p:cNvPr id="6" name="ตัวแทนท้ายกระดาษ 5"/>
          <p:cNvSpPr>
            <a:spLocks noGrp="1"/>
          </p:cNvSpPr>
          <p:nvPr>
            <p:ph type="ftr" sz="quarter" idx="11"/>
          </p:nvPr>
        </p:nvSpPr>
        <p:spPr/>
        <p:txBody>
          <a:bodyPr/>
          <a:lstStyle/>
          <a:p>
            <a:endParaRPr lang="en-US"/>
          </a:p>
        </p:txBody>
      </p:sp>
      <p:sp>
        <p:nvSpPr>
          <p:cNvPr id="7" name="ตัวแทนหมายเลขสไลด์ 6"/>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308653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39788" y="457200"/>
            <a:ext cx="3932237" cy="1600200"/>
          </a:xfrm>
        </p:spPr>
        <p:txBody>
          <a:bodyPr anchor="b"/>
          <a:lstStyle>
            <a:lvl1pPr>
              <a:defRPr sz="3200"/>
            </a:lvl1pPr>
          </a:lstStyle>
          <a:p>
            <a:r>
              <a:rPr lang="th-TH" smtClean="0"/>
              <a:t>คลิกเพื่อแก้ไขสไตล์ชื่อเรื่องต้นแบบ</a:t>
            </a:r>
            <a:endParaRPr lang="en-US"/>
          </a:p>
        </p:txBody>
      </p:sp>
      <p:sp>
        <p:nvSpPr>
          <p:cNvPr id="3" name="ตัวแทนรูปภาพ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ตัวแทนข้อความ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smtClean="0"/>
              <a:t>คลิกเพื่อแก้ไขสไตล์ของข้อความต้นแบบ</a:t>
            </a:r>
          </a:p>
        </p:txBody>
      </p:sp>
      <p:sp>
        <p:nvSpPr>
          <p:cNvPr id="5" name="ตัวแทนวันที่ 4"/>
          <p:cNvSpPr>
            <a:spLocks noGrp="1"/>
          </p:cNvSpPr>
          <p:nvPr>
            <p:ph type="dt" sz="half" idx="10"/>
          </p:nvPr>
        </p:nvSpPr>
        <p:spPr/>
        <p:txBody>
          <a:bodyPr/>
          <a:lstStyle/>
          <a:p>
            <a:fld id="{AF2A1D47-D772-43C3-A365-29118B466116}" type="datetimeFigureOut">
              <a:rPr lang="en-US" smtClean="0"/>
              <a:t>9/15/2022</a:t>
            </a:fld>
            <a:endParaRPr lang="en-US"/>
          </a:p>
        </p:txBody>
      </p:sp>
      <p:sp>
        <p:nvSpPr>
          <p:cNvPr id="6" name="ตัวแทนท้ายกระดาษ 5"/>
          <p:cNvSpPr>
            <a:spLocks noGrp="1"/>
          </p:cNvSpPr>
          <p:nvPr>
            <p:ph type="ftr" sz="quarter" idx="11"/>
          </p:nvPr>
        </p:nvSpPr>
        <p:spPr/>
        <p:txBody>
          <a:bodyPr/>
          <a:lstStyle/>
          <a:p>
            <a:endParaRPr lang="en-US"/>
          </a:p>
        </p:txBody>
      </p:sp>
      <p:sp>
        <p:nvSpPr>
          <p:cNvPr id="7" name="ตัวแทนหมายเลขสไลด์ 6"/>
          <p:cNvSpPr>
            <a:spLocks noGrp="1"/>
          </p:cNvSpPr>
          <p:nvPr>
            <p:ph type="sldNum" sz="quarter" idx="12"/>
          </p:nvPr>
        </p:nvSpPr>
        <p:spPr/>
        <p:txBody>
          <a:bodyPr/>
          <a:lstStyle/>
          <a:p>
            <a:fld id="{F917FD80-A085-4ECB-8D3F-31713752B58B}" type="slidenum">
              <a:rPr lang="en-US" smtClean="0"/>
              <a:t>‹#›</a:t>
            </a:fld>
            <a:endParaRPr lang="en-US"/>
          </a:p>
        </p:txBody>
      </p:sp>
    </p:spTree>
    <p:extLst>
      <p:ext uri="{BB962C8B-B14F-4D97-AF65-F5344CB8AC3E}">
        <p14:creationId xmlns:p14="http://schemas.microsoft.com/office/powerpoint/2010/main" val="145506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ชื่อเรื่อง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h-TH" smtClean="0"/>
              <a:t>คลิกเพื่อแก้ไขสไตล์ชื่อเรื่องต้นแบบ</a:t>
            </a:r>
            <a:endParaRPr lang="en-US"/>
          </a:p>
        </p:txBody>
      </p:sp>
      <p:sp>
        <p:nvSpPr>
          <p:cNvPr id="3" name="ตัวแทนข้อความ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4" name="ตัวแทนวันที่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A1D47-D772-43C3-A365-29118B466116}" type="datetimeFigureOut">
              <a:rPr lang="en-US" smtClean="0"/>
              <a:t>9/15/2022</a:t>
            </a:fld>
            <a:endParaRPr lang="en-US"/>
          </a:p>
        </p:txBody>
      </p:sp>
      <p:sp>
        <p:nvSpPr>
          <p:cNvPr id="5" name="ตัวแทนท้ายกระดา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ตัวแทนหมายเลขสไลด์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7FD80-A085-4ECB-8D3F-31713752B58B}" type="slidenum">
              <a:rPr lang="en-US" smtClean="0"/>
              <a:t>‹#›</a:t>
            </a:fld>
            <a:endParaRPr lang="en-US"/>
          </a:p>
        </p:txBody>
      </p:sp>
    </p:spTree>
    <p:extLst>
      <p:ext uri="{BB962C8B-B14F-4D97-AF65-F5344CB8AC3E}">
        <p14:creationId xmlns:p14="http://schemas.microsoft.com/office/powerpoint/2010/main" val="1837221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393372" y="445326"/>
            <a:ext cx="9144000" cy="4500748"/>
          </a:xfrm>
        </p:spPr>
        <p:txBody>
          <a:bodyPr>
            <a:noAutofit/>
          </a:bodyPr>
          <a:lstStyle/>
          <a:p>
            <a:pPr>
              <a:spcBef>
                <a:spcPts val="1200"/>
              </a:spcBef>
            </a:pPr>
            <a:r>
              <a:rPr lang="th-TH" sz="1800" b="1" dirty="0">
                <a:latin typeface="TH SarabunPSK" panose="020B0500040200020003" pitchFamily="34" charset="-34"/>
                <a:cs typeface="TH SarabunPSK" panose="020B0500040200020003" pitchFamily="34" charset="-34"/>
              </a:rPr>
              <a:t> </a:t>
            </a:r>
            <a:r>
              <a:rPr lang="th-TH" sz="1800" b="1" dirty="0" smtClean="0">
                <a:latin typeface="TH SarabunPSK" panose="020B0500040200020003" pitchFamily="34" charset="-34"/>
                <a:cs typeface="TH SarabunPSK" panose="020B0500040200020003" pitchFamily="34" charset="-34"/>
              </a:rPr>
              <a:t/>
            </a:r>
            <a:br>
              <a:rPr lang="th-TH" sz="1800" b="1" dirty="0" smtClean="0">
                <a:latin typeface="TH SarabunPSK" panose="020B0500040200020003" pitchFamily="34" charset="-34"/>
                <a:cs typeface="TH SarabunPSK" panose="020B0500040200020003" pitchFamily="34" charset="-34"/>
              </a:rPr>
            </a:br>
            <a:r>
              <a:rPr lang="th-TH" sz="1800" b="1" dirty="0" smtClean="0">
                <a:latin typeface="TH SarabunPSK" panose="020B0500040200020003" pitchFamily="34" charset="-34"/>
                <a:cs typeface="TH SarabunPSK" panose="020B0500040200020003" pitchFamily="34" charset="-34"/>
              </a:rPr>
              <a:t/>
            </a:r>
            <a:br>
              <a:rPr lang="th-TH" sz="1800" b="1" dirty="0" smtClean="0">
                <a:latin typeface="TH SarabunPSK" panose="020B0500040200020003" pitchFamily="34" charset="-34"/>
                <a:cs typeface="TH SarabunPSK" panose="020B0500040200020003" pitchFamily="34" charset="-34"/>
              </a:rPr>
            </a:br>
            <a:r>
              <a:rPr lang="th-TH" sz="1800" b="1" dirty="0" smtClean="0">
                <a:latin typeface="TH SarabunPSK" panose="020B0500040200020003" pitchFamily="34" charset="-34"/>
                <a:cs typeface="TH SarabunPSK" panose="020B0500040200020003" pitchFamily="34" charset="-34"/>
              </a:rPr>
              <a:t>แหล่ง</a:t>
            </a:r>
            <a:r>
              <a:rPr lang="th-TH" sz="1800" b="1" dirty="0">
                <a:latin typeface="TH SarabunPSK" panose="020B0500040200020003" pitchFamily="34" charset="-34"/>
                <a:cs typeface="TH SarabunPSK" panose="020B0500040200020003" pitchFamily="34" charset="-34"/>
              </a:rPr>
              <a:t>เรียนรู้</a:t>
            </a:r>
            <a:r>
              <a:rPr lang="th-TH" sz="1800" b="1" dirty="0" smtClean="0">
                <a:latin typeface="TH SarabunPSK" panose="020B0500040200020003" pitchFamily="34" charset="-34"/>
                <a:cs typeface="TH SarabunPSK" panose="020B0500040200020003" pitchFamily="34" charset="-34"/>
              </a:rPr>
              <a:t>ภูมิปัญญาท้องถิ่น</a:t>
            </a:r>
            <a:r>
              <a:rPr lang="th-TH" sz="1800" dirty="0">
                <a:latin typeface="TH SarabunPSK" panose="020B0500040200020003" pitchFamily="34" charset="-34"/>
                <a:cs typeface="TH SarabunPSK" panose="020B0500040200020003" pitchFamily="34" charset="-34"/>
              </a:rPr>
              <a:t/>
            </a:r>
            <a:br>
              <a:rPr lang="th-TH" sz="1800" dirty="0">
                <a:latin typeface="TH SarabunPSK" panose="020B0500040200020003" pitchFamily="34" charset="-34"/>
                <a:cs typeface="TH SarabunPSK" panose="020B0500040200020003" pitchFamily="34" charset="-34"/>
              </a:rPr>
            </a:br>
            <a:r>
              <a:rPr lang="th-TH" sz="1800" b="1" dirty="0" smtClean="0">
                <a:latin typeface="TH SarabunPSK" panose="020B0500040200020003" pitchFamily="34" charset="-34"/>
                <a:cs typeface="TH SarabunPSK" panose="020B0500040200020003" pitchFamily="34" charset="-34"/>
              </a:rPr>
              <a:t>นาง</a:t>
            </a:r>
            <a:r>
              <a:rPr lang="th-TH" sz="1800" b="1" dirty="0">
                <a:latin typeface="TH SarabunPSK" panose="020B0500040200020003" pitchFamily="34" charset="-34"/>
                <a:cs typeface="TH SarabunPSK" panose="020B0500040200020003" pitchFamily="34" charset="-34"/>
              </a:rPr>
              <a:t>สมบุญ มีเจตนา เกิดวันที่ </a:t>
            </a:r>
            <a:r>
              <a:rPr lang="en-US" sz="1800" b="1" dirty="0">
                <a:latin typeface="TH SarabunPSK" panose="020B0500040200020003" pitchFamily="34" charset="-34"/>
                <a:cs typeface="TH SarabunPSK" panose="020B0500040200020003" pitchFamily="34" charset="-34"/>
              </a:rPr>
              <a:t>7 </a:t>
            </a:r>
            <a:r>
              <a:rPr lang="th-TH" sz="1800" b="1" dirty="0">
                <a:latin typeface="TH SarabunPSK" panose="020B0500040200020003" pitchFamily="34" charset="-34"/>
                <a:cs typeface="TH SarabunPSK" panose="020B0500040200020003" pitchFamily="34" charset="-34"/>
              </a:rPr>
              <a:t>พฤษภาคม </a:t>
            </a:r>
            <a:r>
              <a:rPr lang="en-US" sz="1800" b="1" dirty="0">
                <a:latin typeface="TH SarabunPSK" panose="020B0500040200020003" pitchFamily="34" charset="-34"/>
                <a:cs typeface="TH SarabunPSK" panose="020B0500040200020003" pitchFamily="34" charset="-34"/>
              </a:rPr>
              <a:t>2478 </a:t>
            </a:r>
            <a:r>
              <a:rPr lang="en-US" sz="1800" dirty="0">
                <a:latin typeface="TH SarabunPSK" panose="020B0500040200020003" pitchFamily="34" charset="-34"/>
                <a:cs typeface="TH SarabunPSK" panose="020B0500040200020003" pitchFamily="34" charset="-34"/>
              </a:rPr>
              <a:t/>
            </a:r>
            <a:br>
              <a:rPr lang="en-US" sz="1800" dirty="0">
                <a:latin typeface="TH SarabunPSK" panose="020B0500040200020003" pitchFamily="34" charset="-34"/>
                <a:cs typeface="TH SarabunPSK" panose="020B0500040200020003" pitchFamily="34" charset="-34"/>
              </a:rPr>
            </a:br>
            <a:r>
              <a:rPr lang="th-TH" sz="1800" dirty="0">
                <a:latin typeface="TH SarabunPSK" panose="020B0500040200020003" pitchFamily="34" charset="-34"/>
                <a:cs typeface="TH SarabunPSK" panose="020B0500040200020003" pitchFamily="34" charset="-34"/>
              </a:rPr>
              <a:t>	อยู่บ้านเลขที่ </a:t>
            </a:r>
            <a:r>
              <a:rPr lang="en-US" sz="1800" dirty="0">
                <a:latin typeface="TH SarabunPSK" panose="020B0500040200020003" pitchFamily="34" charset="-34"/>
                <a:cs typeface="TH SarabunPSK" panose="020B0500040200020003" pitchFamily="34" charset="-34"/>
              </a:rPr>
              <a:t>9/3 </a:t>
            </a:r>
            <a:r>
              <a:rPr lang="th-TH" sz="1800" dirty="0">
                <a:latin typeface="TH SarabunPSK" panose="020B0500040200020003" pitchFamily="34" charset="-34"/>
                <a:cs typeface="TH SarabunPSK" panose="020B0500040200020003" pitchFamily="34" charset="-34"/>
              </a:rPr>
              <a:t>หมู่ที่ </a:t>
            </a:r>
            <a:r>
              <a:rPr lang="en-US" sz="1800" dirty="0">
                <a:latin typeface="TH SarabunPSK" panose="020B0500040200020003" pitchFamily="34" charset="-34"/>
                <a:cs typeface="TH SarabunPSK" panose="020B0500040200020003" pitchFamily="34" charset="-34"/>
              </a:rPr>
              <a:t>12 </a:t>
            </a:r>
            <a:r>
              <a:rPr lang="th-TH" sz="1800" dirty="0">
                <a:latin typeface="TH SarabunPSK" panose="020B0500040200020003" pitchFamily="34" charset="-34"/>
                <a:cs typeface="TH SarabunPSK" panose="020B0500040200020003" pitchFamily="34" charset="-34"/>
              </a:rPr>
              <a:t>ตำบลหัวปลวก อำเภอเสาไห้ จังหวัด</a:t>
            </a:r>
            <a:r>
              <a:rPr lang="th-TH" sz="1800" dirty="0" smtClean="0">
                <a:latin typeface="TH SarabunPSK" panose="020B0500040200020003" pitchFamily="34" charset="-34"/>
                <a:cs typeface="TH SarabunPSK" panose="020B0500040200020003" pitchFamily="34" charset="-34"/>
              </a:rPr>
              <a:t>สระบุรี</a:t>
            </a:r>
            <a:br>
              <a:rPr lang="th-TH" sz="1800" dirty="0" smtClean="0">
                <a:latin typeface="TH SarabunPSK" panose="020B0500040200020003" pitchFamily="34" charset="-34"/>
                <a:cs typeface="TH SarabunPSK" panose="020B0500040200020003" pitchFamily="34" charset="-34"/>
              </a:rPr>
            </a:br>
            <a:r>
              <a:rPr lang="en-US" sz="1800" dirty="0">
                <a:latin typeface="TH SarabunPSK" panose="020B0500040200020003" pitchFamily="34" charset="-34"/>
                <a:cs typeface="TH SarabunPSK" panose="020B0500040200020003" pitchFamily="34" charset="-34"/>
              </a:rPr>
              <a:t/>
            </a:r>
            <a:br>
              <a:rPr lang="en-US" sz="1800" dirty="0">
                <a:latin typeface="TH SarabunPSK" panose="020B0500040200020003" pitchFamily="34" charset="-34"/>
                <a:cs typeface="TH SarabunPSK" panose="020B0500040200020003" pitchFamily="34" charset="-34"/>
              </a:rPr>
            </a:br>
            <a:r>
              <a:rPr lang="th-TH" sz="1800" dirty="0">
                <a:latin typeface="TH SarabunPSK" panose="020B0500040200020003" pitchFamily="34" charset="-34"/>
                <a:cs typeface="TH SarabunPSK" panose="020B0500040200020003" pitchFamily="34" charset="-34"/>
              </a:rPr>
              <a:t>มีภูมิลำเนาบ้านเกิดในตำบลหัวปลวก อำเภอเสาไห้ จังหวัดสระบุรี เริ่มทำผ้ากฐิน ตั้งแต่รุ่นปู่ย่า ตายาย ตกทอดมายังลูกหลาน มากกว่า </a:t>
            </a:r>
            <a:r>
              <a:rPr lang="en-US" sz="1800" dirty="0">
                <a:latin typeface="TH SarabunPSK" panose="020B0500040200020003" pitchFamily="34" charset="-34"/>
                <a:cs typeface="TH SarabunPSK" panose="020B0500040200020003" pitchFamily="34" charset="-34"/>
              </a:rPr>
              <a:t>15 </a:t>
            </a:r>
            <a:r>
              <a:rPr lang="th-TH" sz="1800" dirty="0">
                <a:latin typeface="TH SarabunPSK" panose="020B0500040200020003" pitchFamily="34" charset="-34"/>
                <a:cs typeface="TH SarabunPSK" panose="020B0500040200020003" pitchFamily="34" charset="-34"/>
              </a:rPr>
              <a:t>ปี วัสดุอุปกรณ์ มีดอกรัก ลูกปัด ดอกกุหลาบ ผ้าผืนสีธรรมชาติ เข็ม ด้าย เป็นต้น นำมาร้อยเรียงกัน สามารถสร้างรายได้ให้กับครอบครัวหรือตนเอง ผืนละ </a:t>
            </a:r>
            <a:r>
              <a:rPr lang="en-US" sz="1800" dirty="0">
                <a:latin typeface="TH SarabunPSK" panose="020B0500040200020003" pitchFamily="34" charset="-34"/>
                <a:cs typeface="TH SarabunPSK" panose="020B0500040200020003" pitchFamily="34" charset="-34"/>
              </a:rPr>
              <a:t>1,000 </a:t>
            </a:r>
            <a:r>
              <a:rPr lang="th-TH" sz="1800" dirty="0">
                <a:latin typeface="TH SarabunPSK" panose="020B0500040200020003" pitchFamily="34" charset="-34"/>
                <a:cs typeface="TH SarabunPSK" panose="020B0500040200020003" pitchFamily="34" charset="-34"/>
              </a:rPr>
              <a:t>บาท มีผู้มาว่าจ้าง และมารับถึงบ้าน คุณยายให้สัมภาษณ์ว่า ปีนี้ </a:t>
            </a:r>
            <a:r>
              <a:rPr lang="en-US" sz="1800" dirty="0">
                <a:latin typeface="TH SarabunPSK" panose="020B0500040200020003" pitchFamily="34" charset="-34"/>
                <a:cs typeface="TH SarabunPSK" panose="020B0500040200020003" pitchFamily="34" charset="-34"/>
              </a:rPr>
              <a:t>2564 </a:t>
            </a:r>
            <a:r>
              <a:rPr lang="th-TH" sz="1800" dirty="0">
                <a:latin typeface="TH SarabunPSK" panose="020B0500040200020003" pitchFamily="34" charset="-34"/>
                <a:cs typeface="TH SarabunPSK" panose="020B0500040200020003" pitchFamily="34" charset="-34"/>
              </a:rPr>
              <a:t>มีรายได้ ประมาณ </a:t>
            </a:r>
            <a:r>
              <a:rPr lang="en-US" sz="1800" dirty="0">
                <a:latin typeface="TH SarabunPSK" panose="020B0500040200020003" pitchFamily="34" charset="-34"/>
                <a:cs typeface="TH SarabunPSK" panose="020B0500040200020003" pitchFamily="34" charset="-34"/>
              </a:rPr>
              <a:t>14,000 </a:t>
            </a:r>
            <a:r>
              <a:rPr lang="th-TH" sz="1800" dirty="0">
                <a:latin typeface="TH SarabunPSK" panose="020B0500040200020003" pitchFamily="34" charset="-34"/>
                <a:cs typeface="TH SarabunPSK" panose="020B0500040200020003" pitchFamily="34" charset="-34"/>
              </a:rPr>
              <a:t>บาท สำหรับผู้ที่อยู่บ้าน        </a:t>
            </a:r>
            <a:r>
              <a:rPr lang="en-US" sz="1800" dirty="0">
                <a:latin typeface="TH SarabunPSK" panose="020B0500040200020003" pitchFamily="34" charset="-34"/>
                <a:cs typeface="TH SarabunPSK" panose="020B0500040200020003" pitchFamily="34" charset="-34"/>
              </a:rPr>
              <a:t/>
            </a:r>
            <a:br>
              <a:rPr lang="en-US" sz="1800" dirty="0">
                <a:latin typeface="TH SarabunPSK" panose="020B0500040200020003" pitchFamily="34" charset="-34"/>
                <a:cs typeface="TH SarabunPSK" panose="020B0500040200020003" pitchFamily="34" charset="-34"/>
              </a:rPr>
            </a:br>
            <a:r>
              <a:rPr lang="th-TH" sz="1800" dirty="0">
                <a:latin typeface="TH SarabunPSK" panose="020B0500040200020003" pitchFamily="34" charset="-34"/>
                <a:cs typeface="TH SarabunPSK" panose="020B0500040200020003" pitchFamily="34" charset="-34"/>
              </a:rPr>
              <a:t>              สามารถทำเป็นงานอดิเรก เป็นอาชีพเสริมได้ หากท่านใด สนใจอยากมาเรียนรู้ ภูมิปัญญาท้องถิ่น</a:t>
            </a:r>
            <a:r>
              <a:rPr lang="en-US" sz="1800" dirty="0">
                <a:latin typeface="TH SarabunPSK" panose="020B0500040200020003" pitchFamily="34" charset="-34"/>
                <a:cs typeface="TH SarabunPSK" panose="020B0500040200020003" pitchFamily="34" charset="-34"/>
              </a:rPr>
              <a:t/>
            </a:r>
            <a:br>
              <a:rPr lang="en-US" sz="1800" dirty="0">
                <a:latin typeface="TH SarabunPSK" panose="020B0500040200020003" pitchFamily="34" charset="-34"/>
                <a:cs typeface="TH SarabunPSK" panose="020B0500040200020003" pitchFamily="34" charset="-34"/>
              </a:rPr>
            </a:br>
            <a:r>
              <a:rPr lang="en-US" sz="1800" dirty="0">
                <a:latin typeface="TH SarabunPSK" panose="020B0500040200020003" pitchFamily="34" charset="-34"/>
                <a:cs typeface="TH SarabunPSK" panose="020B0500040200020003" pitchFamily="34" charset="-34"/>
              </a:rPr>
              <a:t/>
            </a:r>
            <a:br>
              <a:rPr lang="en-US" sz="1800" dirty="0">
                <a:latin typeface="TH SarabunPSK" panose="020B0500040200020003" pitchFamily="34" charset="-34"/>
                <a:cs typeface="TH SarabunPSK" panose="020B0500040200020003" pitchFamily="34" charset="-34"/>
              </a:rPr>
            </a:br>
            <a:r>
              <a:rPr lang="th-TH" sz="1800" b="1" dirty="0">
                <a:latin typeface="TH SarabunPSK" panose="020B0500040200020003" pitchFamily="34" charset="-34"/>
                <a:cs typeface="TH SarabunPSK" panose="020B0500040200020003" pitchFamily="34" charset="-34"/>
              </a:rPr>
              <a:t> </a:t>
            </a:r>
            <a:r>
              <a:rPr lang="th-TH" sz="1800" b="1" dirty="0" smtClean="0">
                <a:latin typeface="TH SarabunPSK" panose="020B0500040200020003" pitchFamily="34" charset="-34"/>
                <a:cs typeface="TH SarabunPSK" panose="020B0500040200020003" pitchFamily="34" charset="-34"/>
              </a:rPr>
              <a:t>สามารถ</a:t>
            </a:r>
            <a:r>
              <a:rPr lang="th-TH" sz="1800" b="1" dirty="0">
                <a:latin typeface="TH SarabunPSK" panose="020B0500040200020003" pitchFamily="34" charset="-34"/>
                <a:cs typeface="TH SarabunPSK" panose="020B0500040200020003" pitchFamily="34" charset="-34"/>
              </a:rPr>
              <a:t>สร้างรายได้ให้กับตนเองและครอบครัว</a:t>
            </a:r>
            <a:r>
              <a:rPr lang="en-US" sz="1800" dirty="0">
                <a:latin typeface="TH SarabunPSK" panose="020B0500040200020003" pitchFamily="34" charset="-34"/>
                <a:cs typeface="TH SarabunPSK" panose="020B0500040200020003" pitchFamily="34" charset="-34"/>
              </a:rPr>
              <a:t/>
            </a:r>
            <a:br>
              <a:rPr lang="en-US" sz="1800" dirty="0">
                <a:latin typeface="TH SarabunPSK" panose="020B0500040200020003" pitchFamily="34" charset="-34"/>
                <a:cs typeface="TH SarabunPSK" panose="020B0500040200020003" pitchFamily="34" charset="-34"/>
              </a:rPr>
            </a:br>
            <a:r>
              <a:rPr lang="th-TH" sz="1800" b="1" dirty="0">
                <a:latin typeface="TH SarabunPSK" panose="020B0500040200020003" pitchFamily="34" charset="-34"/>
                <a:cs typeface="TH SarabunPSK" panose="020B0500040200020003" pitchFamily="34" charset="-34"/>
              </a:rPr>
              <a:t>ติดต่อคุณยายเบอร์ </a:t>
            </a:r>
            <a:r>
              <a:rPr lang="en-US" sz="1800" b="1" dirty="0" smtClean="0">
                <a:latin typeface="TH SarabunPSK" panose="020B0500040200020003" pitchFamily="34" charset="-34"/>
                <a:cs typeface="TH SarabunPSK" panose="020B0500040200020003" pitchFamily="34" charset="-34"/>
              </a:rPr>
              <a:t>089-9865309</a:t>
            </a:r>
            <a:r>
              <a:rPr lang="th-TH" sz="1800" b="1" dirty="0" smtClean="0">
                <a:latin typeface="TH SarabunPSK" panose="020B0500040200020003" pitchFamily="34" charset="-34"/>
                <a:cs typeface="TH SarabunPSK" panose="020B0500040200020003" pitchFamily="34" charset="-34"/>
              </a:rPr>
              <a:t/>
            </a:r>
            <a:br>
              <a:rPr lang="th-TH" sz="1800" b="1" dirty="0" smtClean="0">
                <a:latin typeface="TH SarabunPSK" panose="020B0500040200020003" pitchFamily="34" charset="-34"/>
                <a:cs typeface="TH SarabunPSK" panose="020B0500040200020003" pitchFamily="34" charset="-34"/>
              </a:rPr>
            </a:br>
            <a:r>
              <a:rPr lang="th-TH" sz="1800" b="1" dirty="0" smtClean="0">
                <a:latin typeface="TH SarabunPSK" panose="020B0500040200020003" pitchFamily="34" charset="-34"/>
                <a:cs typeface="TH SarabunPSK" panose="020B0500040200020003" pitchFamily="34" charset="-34"/>
              </a:rPr>
              <a:t/>
            </a:r>
            <a:br>
              <a:rPr lang="th-TH" sz="1800" b="1" dirty="0" smtClean="0">
                <a:latin typeface="TH SarabunPSK" panose="020B0500040200020003" pitchFamily="34" charset="-34"/>
                <a:cs typeface="TH SarabunPSK" panose="020B0500040200020003" pitchFamily="34" charset="-34"/>
              </a:rPr>
            </a:br>
            <a:r>
              <a:rPr lang="th-TH" sz="1800" b="1" dirty="0">
                <a:latin typeface="TH SarabunPSK" panose="020B0500040200020003" pitchFamily="34" charset="-34"/>
                <a:cs typeface="TH SarabunPSK" panose="020B0500040200020003" pitchFamily="34" charset="-34"/>
              </a:rPr>
              <a:t/>
            </a:r>
            <a:br>
              <a:rPr lang="th-TH" sz="1800" b="1" dirty="0">
                <a:latin typeface="TH SarabunPSK" panose="020B0500040200020003" pitchFamily="34" charset="-34"/>
                <a:cs typeface="TH SarabunPSK" panose="020B0500040200020003" pitchFamily="34" charset="-34"/>
              </a:rPr>
            </a:br>
            <a:r>
              <a:rPr lang="th-TH" sz="1800" b="1" dirty="0" smtClean="0">
                <a:latin typeface="TH SarabunPSK" panose="020B0500040200020003" pitchFamily="34" charset="-34"/>
                <a:cs typeface="TH SarabunPSK" panose="020B0500040200020003" pitchFamily="34" charset="-34"/>
              </a:rPr>
              <a:t/>
            </a:r>
            <a:br>
              <a:rPr lang="th-TH" sz="1800" b="1" dirty="0" smtClean="0">
                <a:latin typeface="TH SarabunPSK" panose="020B0500040200020003" pitchFamily="34" charset="-34"/>
                <a:cs typeface="TH SarabunPSK" panose="020B0500040200020003" pitchFamily="34" charset="-34"/>
              </a:rPr>
            </a:br>
            <a:r>
              <a:rPr lang="th-TH" sz="1800" b="1" dirty="0">
                <a:latin typeface="TH SarabunPSK" panose="020B0500040200020003" pitchFamily="34" charset="-34"/>
                <a:cs typeface="TH SarabunPSK" panose="020B0500040200020003" pitchFamily="34" charset="-34"/>
              </a:rPr>
              <a:t/>
            </a:r>
            <a:br>
              <a:rPr lang="th-TH" sz="1800" b="1" dirty="0">
                <a:latin typeface="TH SarabunPSK" panose="020B0500040200020003" pitchFamily="34" charset="-34"/>
                <a:cs typeface="TH SarabunPSK" panose="020B0500040200020003" pitchFamily="34" charset="-34"/>
              </a:rPr>
            </a:br>
            <a:endParaRPr lang="en-US" sz="1800" dirty="0">
              <a:latin typeface="TH SarabunPSK" panose="020B0500040200020003" pitchFamily="34" charset="-34"/>
              <a:cs typeface="TH SarabunPSK" panose="020B0500040200020003" pitchFamily="34" charset="-34"/>
            </a:endParaRPr>
          </a:p>
        </p:txBody>
      </p:sp>
      <p:pic>
        <p:nvPicPr>
          <p:cNvPr id="7" name="รูปภาพ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01587"/>
            <a:ext cx="1393372" cy="1894113"/>
          </a:xfrm>
          <a:prstGeom prst="rect">
            <a:avLst/>
          </a:prstGeom>
        </p:spPr>
      </p:pic>
      <p:pic>
        <p:nvPicPr>
          <p:cNvPr id="8" name="รูปภาพ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5870" y="3562596"/>
            <a:ext cx="2644528" cy="2582883"/>
          </a:xfrm>
          <a:prstGeom prst="rect">
            <a:avLst/>
          </a:prstGeom>
        </p:spPr>
      </p:pic>
      <p:pic>
        <p:nvPicPr>
          <p:cNvPr id="9" name="รูปภาพ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503" y="3562596"/>
            <a:ext cx="3443845" cy="1911926"/>
          </a:xfrm>
          <a:prstGeom prst="rect">
            <a:avLst/>
          </a:prstGeom>
        </p:spPr>
      </p:pic>
      <p:pic>
        <p:nvPicPr>
          <p:cNvPr id="10" name="รูปภาพ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27615" y="3930732"/>
            <a:ext cx="3087585" cy="2559132"/>
          </a:xfrm>
          <a:prstGeom prst="rect">
            <a:avLst/>
          </a:prstGeom>
        </p:spPr>
      </p:pic>
    </p:spTree>
    <p:extLst>
      <p:ext uri="{BB962C8B-B14F-4D97-AF65-F5344CB8AC3E}">
        <p14:creationId xmlns:p14="http://schemas.microsoft.com/office/powerpoint/2010/main" val="2959283333"/>
      </p:ext>
    </p:extLst>
  </p:cSld>
  <p:clrMapOvr>
    <a:masterClrMapping/>
  </p:clrMapOvr>
</p:sld>
</file>

<file path=ppt/theme/theme1.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Words>
  <Application>Microsoft Office PowerPoint</Application>
  <PresentationFormat>แบบจอกว้าง</PresentationFormat>
  <Paragraphs>1</Paragraphs>
  <Slides>1</Slides>
  <Notes>0</Notes>
  <HiddenSlides>0</HiddenSlides>
  <MMClips>0</MMClips>
  <ScaleCrop>false</ScaleCrop>
  <HeadingPairs>
    <vt:vector size="6" baseType="variant">
      <vt:variant>
        <vt:lpstr>ฟอนต์ที่ถูกใช้</vt:lpstr>
      </vt:variant>
      <vt:variant>
        <vt:i4>6</vt:i4>
      </vt:variant>
      <vt:variant>
        <vt:lpstr>ธีม</vt:lpstr>
      </vt:variant>
      <vt:variant>
        <vt:i4>1</vt:i4>
      </vt:variant>
      <vt:variant>
        <vt:lpstr>ชื่อเรื่องสไลด์</vt:lpstr>
      </vt:variant>
      <vt:variant>
        <vt:i4>1</vt:i4>
      </vt:variant>
    </vt:vector>
  </HeadingPairs>
  <TitlesOfParts>
    <vt:vector size="8" baseType="lpstr">
      <vt:lpstr>Angsana New</vt:lpstr>
      <vt:lpstr>Arial</vt:lpstr>
      <vt:lpstr>Calibri</vt:lpstr>
      <vt:lpstr>Calibri Light</vt:lpstr>
      <vt:lpstr>Cordia New</vt:lpstr>
      <vt:lpstr>TH SarabunPSK</vt:lpstr>
      <vt:lpstr>ธีมของ Office</vt:lpstr>
      <vt:lpstr>   แหล่งเรียนรู้ภูมิปัญญาท้องถิ่น นางสมบุญ มีเจตนา เกิดวันที่ 7 พฤษภาคม 2478   อยู่บ้านเลขที่ 9/3 หมู่ที่ 12 ตำบลหัวปลวก อำเภอเสาไห้ จังหวัดสระบุรี  มีภูมิลำเนาบ้านเกิดในตำบลหัวปลวก อำเภอเสาไห้ จังหวัดสระบุรี เริ่มทำผ้ากฐิน ตั้งแต่รุ่นปู่ย่า ตายาย ตกทอดมายังลูกหลาน มากกว่า 15 ปี วัสดุอุปกรณ์ มีดอกรัก ลูกปัด ดอกกุหลาบ ผ้าผืนสีธรรมชาติ เข็ม ด้าย เป็นต้น นำมาร้อยเรียงกัน สามารถสร้างรายได้ให้กับครอบครัวหรือตนเอง ผืนละ 1,000 บาท มีผู้มาว่าจ้าง และมารับถึงบ้าน คุณยายให้สัมภาษณ์ว่า ปีนี้ 2564 มีรายได้ ประมาณ 14,000 บาท สำหรับผู้ที่อยู่บ้าน                       สามารถทำเป็นงานอดิเรก เป็นอาชีพเสริมได้ หากท่านใด สนใจอยากมาเรียนรู้ ภูมิปัญญาท้องถิ่น   สามารถสร้างรายได้ให้กับตนเองและครอบครัว ติดต่อคุณยายเบอร์ 089-9865309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แหล่งเรียนรู้ภูมิปัญญาท้องถิ่น นางสมบุญ มีเจตนา เกิดวันที่ 7 พฤษภาคม 2478   อยู่บ้านเลขที่ 9/3 หมู่ที่ 12 ตำบลหัวปลวก อำเภอเสาไห้ จังหวัดสระบุรี  มีภูมิลำเนาบ้านเกิดในตำบลหัวปลวก อำเภอเสาไห้ จังหวัดสระบุรี เริ่มทำผ้ากฐิน ตั้งแต่รุ่นปู่ย่า ตายาย ตกทอดมายังลูกหลาน มากกว่า 15 ปี วัสดุอุปกรณ์ มีดอกรัก ลูกปัด ดอกกุหลาบ ผ้าผืนสีธรรมชาติ เข็ม ด้าย เป็นต้น นำมาร้อยเรียงกัน สามารถสร้างรายได้ให้กับครอบครัวหรือตนเอง ผืนละ 1,000 บาท มีผู้มาว่าจ้าง และมารับถึงบ้าน คุณยายให้สัมภาษณ์ว่า ปีนี้ 2564 มีรายได้ ประมาณ 14,000 บาท สำหรับผู้ที่อยู่บ้าน                       สามารถทำเป็นงานอดิเรก เป็นอาชีพเสริมได้ หากท่านใด สนใจอยากมาเรียนรู้ ภูมิปัญญาท้องถิ่น   สามารถสร้างรายได้ให้กับตนเองและครอบครัว ติดต่อคุณยายเบอร์ 089-9865309</dc:title>
  <dc:creator>Admin</dc:creator>
  <cp:lastModifiedBy>Admin</cp:lastModifiedBy>
  <cp:revision>3</cp:revision>
  <dcterms:created xsi:type="dcterms:W3CDTF">2022-09-15T06:03:03Z</dcterms:created>
  <dcterms:modified xsi:type="dcterms:W3CDTF">2022-09-15T06:13:53Z</dcterms:modified>
</cp:coreProperties>
</file>